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9" r:id="rId4"/>
    <p:sldId id="268" r:id="rId5"/>
    <p:sldId id="257" r:id="rId6"/>
    <p:sldId id="265" r:id="rId7"/>
    <p:sldId id="262" r:id="rId8"/>
    <p:sldId id="258" r:id="rId9"/>
    <p:sldId id="260" r:id="rId10"/>
    <p:sldId id="261" r:id="rId11"/>
    <p:sldId id="263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аллея музе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" y="116632"/>
            <a:ext cx="9073008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0992" y="5966201"/>
            <a:ext cx="9073008" cy="89179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литературно-мемориальный музейный комплекс </a:t>
            </a:r>
            <a:r>
              <a:rPr lang="ru-RU" sz="2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Габдуллы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Тукая в селе Новый </a:t>
            </a:r>
            <a:r>
              <a:rPr lang="ru-RU" sz="2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Кырлай</a:t>
            </a:r>
            <a:endParaRPr lang="ru-RU" sz="2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32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Admin\Рабочий стол\музей в кырла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9" t="14955" r="22354" b="53076"/>
          <a:stretch/>
        </p:blipFill>
        <p:spPr bwMode="auto">
          <a:xfrm>
            <a:off x="392020" y="188640"/>
            <a:ext cx="8186506" cy="556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230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Музей-Габдуллы-Тука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" y="116632"/>
            <a:ext cx="9143999" cy="60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76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100 тасср\Новая папка\P_20200414_1109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0" t="2949" r="36537" b="33668"/>
          <a:stretch/>
        </p:blipFill>
        <p:spPr bwMode="auto">
          <a:xfrm>
            <a:off x="2339752" y="188640"/>
            <a:ext cx="4130016" cy="581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3645" y="6165304"/>
            <a:ext cx="80118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поэту у входа в мемориальный музей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0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вид на музей с ре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502"/>
            <a:ext cx="9102436" cy="512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3688" y="5589240"/>
            <a:ext cx="60486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 на музей со стороны реки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36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608038" cy="475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5301208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 Сагди,</a:t>
            </a:r>
            <a:r>
              <a:rPr lang="en-US" sz="36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котором поэт провел самые счастливые дни</a:t>
            </a:r>
            <a:r>
              <a:rPr lang="ru-RU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332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сен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2" t="11474" r="12588" b="16920"/>
          <a:stretch/>
        </p:blipFill>
        <p:spPr bwMode="auto">
          <a:xfrm rot="10800000">
            <a:off x="467544" y="188640"/>
            <a:ext cx="4041711" cy="582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76056" y="1196752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Сени дома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Сагди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387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дом сагди абзы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436"/>
            <a:ext cx="7253064" cy="66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52320" y="1268760"/>
            <a:ext cx="16916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Комната, где маленький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жил с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Сагди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Зухрой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кырлай+дом+дяди+сагди+внутр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" y="15132"/>
            <a:ext cx="9138571" cy="607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29" y="6093295"/>
            <a:ext cx="9123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входишь в этот дом, складывается впечатление, что хозяева вышли ненадолго и вот-вот вернутся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99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dmin\Рабочий стол\двор сагд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6" t="5997" r="7896" b="9654"/>
          <a:stretch/>
        </p:blipFill>
        <p:spPr bwMode="auto">
          <a:xfrm rot="10800000">
            <a:off x="5148064" y="1193920"/>
            <a:ext cx="3894017" cy="5664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\Рабочий стол\дворик сагди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5" t="58207" r="4650" b="9021"/>
          <a:stretch/>
        </p:blipFill>
        <p:spPr bwMode="auto">
          <a:xfrm>
            <a:off x="107504" y="0"/>
            <a:ext cx="4908381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24944"/>
            <a:ext cx="3140863" cy="39330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4088" y="548680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дворе у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Сагди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85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\Рабочий стол\сосна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" b="3211"/>
          <a:stretch/>
        </p:blipFill>
        <p:spPr bwMode="auto">
          <a:xfrm>
            <a:off x="467544" y="332656"/>
            <a:ext cx="3816243" cy="53825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16016" y="1124744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Эту сосну посадил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Сагди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привез маленького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 себе домой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43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100 тасср\Новая папка\P_20200414_12524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5" b="11896"/>
          <a:stretch/>
        </p:blipFill>
        <p:spPr bwMode="auto">
          <a:xfrm>
            <a:off x="100598" y="1740024"/>
            <a:ext cx="8940383" cy="3341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5661248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произведения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Г.Тукай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написал по мотивам сказок, которые слышал, живя в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Кырлае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Сагди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23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100 тасср\Новая папка\P_20200414_1302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460" r="3508" b="8037"/>
          <a:stretch/>
        </p:blipFill>
        <p:spPr bwMode="auto">
          <a:xfrm>
            <a:off x="287016" y="1091952"/>
            <a:ext cx="8546266" cy="41103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5661248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Рисунки воспитанников по произведениям </a:t>
            </a:r>
          </a:p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Тукая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65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100</Words>
  <Application>Microsoft Office PowerPoint</Application>
  <PresentationFormat>Экран (4:3)</PresentationFormat>
  <Paragraphs>12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Sadik31.2</dc:creator>
  <cp:lastModifiedBy>Admin</cp:lastModifiedBy>
  <cp:revision>11</cp:revision>
  <dcterms:created xsi:type="dcterms:W3CDTF">2019-04-26T11:28:51Z</dcterms:created>
  <dcterms:modified xsi:type="dcterms:W3CDTF">2020-04-26T10:33:08Z</dcterms:modified>
</cp:coreProperties>
</file>